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94" r:id="rId4"/>
    <p:sldId id="348" r:id="rId5"/>
    <p:sldId id="349" r:id="rId6"/>
    <p:sldId id="350" r:id="rId7"/>
    <p:sldId id="346" r:id="rId8"/>
    <p:sldId id="345" r:id="rId9"/>
    <p:sldId id="34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24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FADC7-5609-504A-BC55-0D888598ABE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E5083-7101-9F4B-8EE4-A7B4B76E3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812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560FE7-AD36-417E-882A-9BF849F5CFC3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DBD4AF-B55F-4C52-9198-2E1DE5FA4B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Екатерина </a:t>
            </a:r>
            <a:r>
              <a:rPr lang="ru-RU" dirty="0" err="1" smtClean="0"/>
              <a:t>Деминцева</a:t>
            </a:r>
            <a:endParaRPr lang="ru-RU" dirty="0" smtClean="0"/>
          </a:p>
          <a:p>
            <a:r>
              <a:rPr lang="ru-RU" dirty="0" smtClean="0"/>
              <a:t>НИУ – Высшая школа экономики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836712"/>
            <a:ext cx="7175351" cy="3600400"/>
          </a:xfrm>
        </p:spPr>
        <p:txBody>
          <a:bodyPr/>
          <a:lstStyle/>
          <a:p>
            <a:pPr marL="182880" indent="0">
              <a:buNone/>
            </a:pPr>
            <a:r>
              <a:rPr lang="ru-RU" sz="1800" b="0" i="1" dirty="0">
                <a:effectLst/>
              </a:rPr>
              <a:t>Апрельская конференция НИУ </a:t>
            </a:r>
            <a:r>
              <a:rPr lang="ru-RU" sz="1800" b="0" i="1" dirty="0" smtClean="0">
                <a:effectLst/>
              </a:rPr>
              <a:t>ВШЭ</a:t>
            </a:r>
            <a:br>
              <a:rPr lang="ru-RU" sz="1800" b="0" i="1" dirty="0" smtClean="0">
                <a:effectLst/>
              </a:rPr>
            </a:br>
            <a:r>
              <a:rPr lang="ru-RU" sz="1800" b="0" i="1" dirty="0">
                <a:effectLst/>
              </a:rPr>
              <a:t/>
            </a:r>
            <a:br>
              <a:rPr lang="ru-RU" sz="1800" b="0" i="1" dirty="0">
                <a:effectLst/>
              </a:rPr>
            </a:br>
            <a:r>
              <a:rPr lang="ru-RU" sz="1800" b="0" dirty="0">
                <a:effectLst/>
              </a:rPr>
              <a:t>Круглый стол </a:t>
            </a:r>
            <a:br>
              <a:rPr lang="ru-RU" sz="1800" b="0" dirty="0">
                <a:effectLst/>
              </a:rPr>
            </a:br>
            <a:r>
              <a:rPr lang="ru-RU" sz="1800" dirty="0" smtClean="0">
                <a:effectLst/>
              </a:rPr>
              <a:t>«</a:t>
            </a:r>
            <a:r>
              <a:rPr lang="ru-RU" sz="1800" dirty="0">
                <a:effectLst/>
              </a:rPr>
              <a:t>Нетерпимость и толерантность в современном российском обществе» </a:t>
            </a:r>
            <a:br>
              <a:rPr lang="ru-RU" sz="1800" dirty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u="sng" dirty="0" smtClean="0">
                <a:effectLst/>
              </a:rPr>
              <a:t/>
            </a:r>
            <a:br>
              <a:rPr lang="ru-RU" sz="1800" u="sng" dirty="0" smtClean="0">
                <a:effectLst/>
              </a:rPr>
            </a:br>
            <a:r>
              <a:rPr lang="ru-RU" sz="3600" dirty="0">
                <a:effectLst/>
              </a:rPr>
              <a:t>Отношение к мигрантам в России и </a:t>
            </a:r>
            <a:r>
              <a:rPr lang="ru-RU" sz="3600" dirty="0" smtClean="0">
                <a:effectLst/>
              </a:rPr>
              <a:t>Европе</a:t>
            </a:r>
            <a:endParaRPr lang="ru-RU" sz="36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038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dirty="0" smtClean="0"/>
              <a:t>Темы для обсуждения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64704"/>
            <a:ext cx="8229600" cy="302433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/>
              <a:t>Роль </a:t>
            </a:r>
            <a:r>
              <a:rPr lang="ru-RU" sz="2400" dirty="0" smtClean="0"/>
              <a:t>государства и общества </a:t>
            </a:r>
            <a:r>
              <a:rPr lang="ru-RU" sz="2400" dirty="0" smtClean="0"/>
              <a:t>в формировании образа мигранта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/>
              <a:t>Роль </a:t>
            </a:r>
            <a:r>
              <a:rPr lang="ru-RU" sz="2400" dirty="0" smtClean="0"/>
              <a:t>социальных наук в конструировании дискурса вокруг тем, связанных с </a:t>
            </a:r>
            <a:r>
              <a:rPr lang="ru-RU" sz="2400" dirty="0" smtClean="0"/>
              <a:t>миграцией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/>
              <a:t>Мигранты как часть принимающего общества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443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3289" y="4797152"/>
            <a:ext cx="6512511" cy="718016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Тема миграции во Франции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705592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Tx/>
              <a:buChar char="-"/>
            </a:pPr>
            <a:endParaRPr lang="ru-RU" dirty="0"/>
          </a:p>
          <a:p>
            <a:pPr marL="45720" indent="0">
              <a:buNone/>
            </a:pPr>
            <a:r>
              <a:rPr lang="ru-RU" dirty="0" smtClean="0"/>
              <a:t>Миграция во Франции: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1960е-1974 – «временные мигранты». «Чужие», «арабы», «чернорабочие».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1974 – приостановление миграции, введение виз: но – нет оттока мигрантов. Воссоединение семей, оседание мигрантов.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С начала 1980- </a:t>
            </a:r>
            <a:r>
              <a:rPr lang="ru-RU" dirty="0"/>
              <a:t>«</a:t>
            </a:r>
            <a:r>
              <a:rPr lang="ru-RU" dirty="0" smtClean="0"/>
              <a:t>второе поколение»: борьба за признание своих прав во французском обществе и «права на разность».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Вторая половина 1980-1990е – «новые французы», «жители окраин». Дискурс о «размывании французской культуры»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1990-2000 (особенно после</a:t>
            </a:r>
            <a:r>
              <a:rPr lang="en-US" dirty="0" smtClean="0"/>
              <a:t> </a:t>
            </a:r>
            <a:r>
              <a:rPr lang="ru-RU" dirty="0" smtClean="0"/>
              <a:t>9.11.2001) – «присутствие «мусульманского сообщества». «Исламизация Франции».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82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15719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Обсуждение темы миграции в социальных науках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1800" b="1" dirty="0" smtClean="0"/>
              <a:t>1980</a:t>
            </a:r>
            <a:r>
              <a:rPr lang="en-US" sz="1800" b="1" dirty="0" smtClean="0"/>
              <a:t>-1990</a:t>
            </a:r>
            <a:r>
              <a:rPr lang="ru-RU" sz="1800" b="1" dirty="0" smtClean="0"/>
              <a:t>е – «новый» или «</a:t>
            </a:r>
            <a:r>
              <a:rPr lang="ru-RU" sz="1800" b="1" dirty="0" err="1" smtClean="0"/>
              <a:t>дифференциалистский</a:t>
            </a:r>
            <a:r>
              <a:rPr lang="ru-RU" sz="1800" b="1" dirty="0" smtClean="0"/>
              <a:t> расизм» .</a:t>
            </a:r>
            <a:r>
              <a:rPr lang="ru-RU" sz="1800" dirty="0" smtClean="0"/>
              <a:t> </a:t>
            </a:r>
            <a:r>
              <a:rPr lang="ru-RU" sz="1800" dirty="0"/>
              <a:t>О</a:t>
            </a:r>
            <a:r>
              <a:rPr lang="ru-RU" sz="1800" dirty="0" smtClean="0"/>
              <a:t>бщество </a:t>
            </a:r>
            <a:r>
              <a:rPr lang="ru-RU" sz="1800" dirty="0"/>
              <a:t>отторгает мигрантов под предлогом того, что их культурные установки мешают им адаптироваться к ценностям французской </a:t>
            </a:r>
            <a:r>
              <a:rPr lang="ru-RU" sz="1800" dirty="0" smtClean="0"/>
              <a:t>нации </a:t>
            </a:r>
            <a:r>
              <a:rPr lang="ru-RU" sz="1800" i="1" dirty="0" smtClean="0"/>
              <a:t>(</a:t>
            </a:r>
            <a:r>
              <a:rPr lang="en-US" sz="1800" i="1" dirty="0" err="1" smtClean="0"/>
              <a:t>Taguieff</a:t>
            </a:r>
            <a:r>
              <a:rPr lang="en-US" sz="1800" i="1" dirty="0" smtClean="0"/>
              <a:t> 1988, 1991; </a:t>
            </a:r>
            <a:r>
              <a:rPr lang="en-US" sz="1800" i="1" dirty="0" err="1" smtClean="0"/>
              <a:t>Wieviorka</a:t>
            </a:r>
            <a:r>
              <a:rPr lang="en-US" sz="1800" i="1" dirty="0" smtClean="0"/>
              <a:t> 1994)</a:t>
            </a:r>
          </a:p>
          <a:p>
            <a:pPr marL="45720" indent="0">
              <a:buNone/>
            </a:pPr>
            <a:r>
              <a:rPr lang="en-US" sz="1800" b="1" dirty="0" smtClean="0"/>
              <a:t>1990</a:t>
            </a:r>
            <a:r>
              <a:rPr lang="ru-RU" sz="1800" b="1" dirty="0" smtClean="0"/>
              <a:t>-2000е</a:t>
            </a:r>
            <a:r>
              <a:rPr lang="en-US" sz="1800" b="1" dirty="0" smtClean="0"/>
              <a:t> – </a:t>
            </a:r>
            <a:r>
              <a:rPr lang="ru-RU" sz="1800" b="1" dirty="0" smtClean="0"/>
              <a:t>«ислам в </a:t>
            </a:r>
            <a:r>
              <a:rPr lang="ru-RU" sz="1800" b="1" dirty="0"/>
              <a:t>Е</a:t>
            </a:r>
            <a:r>
              <a:rPr lang="ru-RU" sz="1800" b="1" dirty="0" smtClean="0"/>
              <a:t>вропе», «</a:t>
            </a:r>
            <a:r>
              <a:rPr lang="ru-RU" sz="1800" b="1" dirty="0" err="1" smtClean="0"/>
              <a:t>исламофобия</a:t>
            </a:r>
            <a:r>
              <a:rPr lang="ru-RU" sz="1800" b="1" dirty="0" smtClean="0"/>
              <a:t>», сохранение «светскости» государства</a:t>
            </a:r>
            <a:r>
              <a:rPr lang="ru-RU" sz="1800" dirty="0" smtClean="0"/>
              <a:t>. Ислам как угроза Западу.</a:t>
            </a:r>
            <a:r>
              <a:rPr lang="ru-RU" sz="1800" dirty="0"/>
              <a:t> (</a:t>
            </a:r>
            <a:r>
              <a:rPr lang="ru-RU" sz="1800" i="1" dirty="0" err="1"/>
              <a:t>Kepel</a:t>
            </a:r>
            <a:r>
              <a:rPr lang="ru-RU" sz="1800" i="1" dirty="0"/>
              <a:t>, </a:t>
            </a:r>
            <a:r>
              <a:rPr lang="ru-RU" sz="1800" i="1" dirty="0" err="1"/>
              <a:t>Leveau</a:t>
            </a:r>
            <a:r>
              <a:rPr lang="ru-RU" sz="1800" dirty="0"/>
              <a:t> 1988; </a:t>
            </a:r>
            <a:r>
              <a:rPr lang="ru-RU" sz="1800" i="1" dirty="0" err="1"/>
              <a:t>Etienne</a:t>
            </a:r>
            <a:r>
              <a:rPr lang="ru-RU" sz="1800" dirty="0"/>
              <a:t> 1989; </a:t>
            </a:r>
            <a:r>
              <a:rPr lang="ru-RU" sz="1800" i="1" dirty="0" err="1"/>
              <a:t>Cesari</a:t>
            </a:r>
            <a:r>
              <a:rPr lang="ru-RU" sz="1800" dirty="0"/>
              <a:t>  1997; </a:t>
            </a:r>
            <a:r>
              <a:rPr lang="ru-RU" sz="1800" i="1" dirty="0" err="1"/>
              <a:t>Gaspard</a:t>
            </a:r>
            <a:r>
              <a:rPr lang="ru-RU" sz="1800" i="1" dirty="0"/>
              <a:t>, </a:t>
            </a:r>
            <a:r>
              <a:rPr lang="ru-RU" sz="1800" i="1" dirty="0" err="1"/>
              <a:t>Khosrokhavar</a:t>
            </a:r>
            <a:r>
              <a:rPr lang="ru-RU" sz="1800" dirty="0"/>
              <a:t>  1995; </a:t>
            </a:r>
            <a:r>
              <a:rPr lang="ru-RU" sz="1800" i="1" dirty="0" err="1"/>
              <a:t>Kepel</a:t>
            </a:r>
            <a:r>
              <a:rPr lang="ru-RU" sz="1800" dirty="0"/>
              <a:t> 2012) </a:t>
            </a:r>
            <a:endParaRPr lang="ru-RU" sz="1800" dirty="0" smtClean="0"/>
          </a:p>
          <a:p>
            <a:pPr marL="45720" indent="0">
              <a:buNone/>
            </a:pPr>
            <a:r>
              <a:rPr lang="ru-RU" sz="1800" b="1" dirty="0" smtClean="0"/>
              <a:t>2000е - дискуссия об </a:t>
            </a:r>
            <a:r>
              <a:rPr lang="ru-RU" sz="1800" b="1" dirty="0"/>
              <a:t>«этнической», «этно-расовой» статистике  или  «статистике разнообразия</a:t>
            </a:r>
            <a:r>
              <a:rPr lang="ru-RU" sz="1800" b="1" dirty="0" smtClean="0"/>
              <a:t>». </a:t>
            </a:r>
            <a:r>
              <a:rPr lang="ru-RU" sz="1800" dirty="0" smtClean="0"/>
              <a:t>Вопросы о республиканских ценностях.   </a:t>
            </a:r>
            <a:endParaRPr lang="ru-RU" sz="18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493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/>
              <a:t>Появление новых понятий и дискуссий вокруг темы миграции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Выделение </a:t>
            </a:r>
            <a:r>
              <a:rPr lang="ru-RU" dirty="0" smtClean="0"/>
              <a:t>новых граждан </a:t>
            </a:r>
            <a:r>
              <a:rPr lang="ru-RU" dirty="0" smtClean="0"/>
              <a:t>Франции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«Новые </a:t>
            </a:r>
            <a:r>
              <a:rPr lang="ru-RU" dirty="0"/>
              <a:t>французы» (1980)</a:t>
            </a:r>
          </a:p>
          <a:p>
            <a:pPr marL="45720" indent="0">
              <a:buNone/>
            </a:pPr>
            <a:r>
              <a:rPr lang="ru-RU" dirty="0"/>
              <a:t>«</a:t>
            </a:r>
            <a:r>
              <a:rPr lang="ru-RU" dirty="0" err="1"/>
              <a:t>Бёры</a:t>
            </a:r>
            <a:r>
              <a:rPr lang="ru-RU" dirty="0"/>
              <a:t>»(1980)</a:t>
            </a:r>
          </a:p>
          <a:p>
            <a:pPr marL="45720" indent="0">
              <a:buNone/>
            </a:pPr>
            <a:r>
              <a:rPr lang="ru-RU" dirty="0"/>
              <a:t>«</a:t>
            </a:r>
            <a:r>
              <a:rPr lang="en-US" dirty="0"/>
              <a:t>Noirs</a:t>
            </a:r>
            <a:r>
              <a:rPr lang="ru-RU" dirty="0"/>
              <a:t>» (2000)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Понятие </a:t>
            </a:r>
            <a:r>
              <a:rPr lang="ru-RU" dirty="0" smtClean="0"/>
              <a:t>«интеграции» (что значит быть интегрированным в общество?)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Выстраивание публичной дискуссии вокруг темы прав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345980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Восприятие мигрантов в России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b="1" dirty="0"/>
              <a:t>Россия (1993 – до настоящего времени)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Мигрантов </a:t>
            </a:r>
            <a:r>
              <a:rPr lang="ru-RU" dirty="0" smtClean="0"/>
              <a:t>из стран СНГ </a:t>
            </a:r>
            <a:r>
              <a:rPr lang="ru-RU" dirty="0" smtClean="0"/>
              <a:t>видятся обществом как </a:t>
            </a:r>
            <a:r>
              <a:rPr lang="ru-RU" dirty="0"/>
              <a:t>временное явление </a:t>
            </a:r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Миграция </a:t>
            </a:r>
            <a:r>
              <a:rPr lang="ru-RU" dirty="0" smtClean="0"/>
              <a:t>обсуждается как угроза порядку и безопасности, «понаехали»: создание мифов о миграции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err="1" smtClean="0"/>
              <a:t>Институализация</a:t>
            </a:r>
            <a:r>
              <a:rPr lang="ru-RU" dirty="0" smtClean="0"/>
              <a:t> расизма, </a:t>
            </a:r>
            <a:r>
              <a:rPr lang="ru-RU" dirty="0"/>
              <a:t>м</a:t>
            </a:r>
            <a:r>
              <a:rPr lang="ru-RU" dirty="0" smtClean="0"/>
              <a:t>едиатизация вопроса, отказ от научных исследований</a:t>
            </a: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Миграционная политика направлена на контроль за </a:t>
            </a:r>
            <a:r>
              <a:rPr lang="ru-RU" dirty="0" smtClean="0"/>
              <a:t>потоками, отсутствие </a:t>
            </a:r>
            <a:r>
              <a:rPr lang="ru-RU" dirty="0"/>
              <a:t>политики </a:t>
            </a:r>
            <a:r>
              <a:rPr lang="ru-RU" dirty="0" smtClean="0"/>
              <a:t>интеграции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10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4372168"/>
            <a:ext cx="7406208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Россия - лучше говорить – и они уедут?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Подогревание </a:t>
            </a:r>
            <a:r>
              <a:rPr lang="ru-RU" dirty="0" err="1" smtClean="0"/>
              <a:t>антимигрантских</a:t>
            </a:r>
            <a:r>
              <a:rPr lang="ru-RU" dirty="0" smtClean="0"/>
              <a:t> </a:t>
            </a:r>
            <a:r>
              <a:rPr lang="ru-RU" dirty="0" err="1" smtClean="0"/>
              <a:t>настронений</a:t>
            </a:r>
            <a:r>
              <a:rPr lang="ru-RU" dirty="0" smtClean="0"/>
              <a:t> </a:t>
            </a:r>
            <a:r>
              <a:rPr lang="ru-RU" dirty="0" smtClean="0"/>
              <a:t>СМИ. Мигранты </a:t>
            </a:r>
            <a:r>
              <a:rPr lang="ru-RU" dirty="0" smtClean="0"/>
              <a:t>как разменная монета в политической жизни государства (выборы в </a:t>
            </a:r>
            <a:r>
              <a:rPr lang="ru-RU" dirty="0" err="1" smtClean="0"/>
              <a:t>мосгордуму</a:t>
            </a:r>
            <a:r>
              <a:rPr lang="ru-RU" dirty="0" smtClean="0"/>
              <a:t> 2013 года)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Отсутствие четких законов: вы должны их знать, но мы не обязаны исполнять (пример </a:t>
            </a:r>
            <a:r>
              <a:rPr lang="ru-RU" dirty="0" smtClean="0"/>
              <a:t>больницы). Незнание </a:t>
            </a:r>
            <a:r>
              <a:rPr lang="ru-RU" dirty="0" smtClean="0"/>
              <a:t>законов </a:t>
            </a:r>
            <a:r>
              <a:rPr lang="ru-RU" dirty="0" smtClean="0"/>
              <a:t>самими мигрантами</a:t>
            </a:r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err="1" smtClean="0"/>
              <a:t>Мигрантофобия</a:t>
            </a:r>
            <a:r>
              <a:rPr lang="ru-RU" dirty="0" smtClean="0"/>
              <a:t> и </a:t>
            </a:r>
            <a:r>
              <a:rPr lang="ru-RU" dirty="0" err="1" smtClean="0"/>
              <a:t>исламофобия</a:t>
            </a:r>
            <a:r>
              <a:rPr lang="ru-RU" dirty="0" smtClean="0"/>
              <a:t>: </a:t>
            </a:r>
            <a:r>
              <a:rPr lang="ru-RU" dirty="0" smtClean="0"/>
              <a:t>«все дело в культуре</a:t>
            </a:r>
            <a:r>
              <a:rPr lang="ru-RU" dirty="0" smtClean="0"/>
              <a:t>», «они мусульмане»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Бесправие </a:t>
            </a:r>
            <a:r>
              <a:rPr lang="ru-RU" dirty="0" smtClean="0"/>
              <a:t>- безнаказанность – мигрант как заведомо «опасный», преступник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02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Россия не Европа </a:t>
            </a:r>
            <a:br>
              <a:rPr lang="ru-RU" sz="2800" dirty="0" smtClean="0"/>
            </a:br>
            <a:r>
              <a:rPr lang="ru-RU" sz="2800" dirty="0" smtClean="0"/>
              <a:t>или мы не хотим «как у них»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Политкорректность </a:t>
            </a:r>
            <a:r>
              <a:rPr lang="ru-RU" dirty="0" smtClean="0"/>
              <a:t>как ругательство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Посмотрите что у них на Западе (тема однополых </a:t>
            </a:r>
            <a:r>
              <a:rPr lang="ru-RU" dirty="0" smtClean="0"/>
              <a:t>браков, «черного» Парижа)</a:t>
            </a:r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Все равно невозможно интегрировать – апелляция к таким категориям как «менталитет»(кодекс москвича, ходят в </a:t>
            </a:r>
            <a:r>
              <a:rPr lang="ru-RU" dirty="0" err="1" smtClean="0"/>
              <a:t>трениках</a:t>
            </a:r>
            <a:r>
              <a:rPr lang="ru-RU" dirty="0" smtClean="0"/>
              <a:t> и режут барана).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Мифы о мигрантах (школы </a:t>
            </a:r>
            <a:r>
              <a:rPr lang="ru-RU" dirty="0"/>
              <a:t>переполнены </a:t>
            </a:r>
            <a:r>
              <a:rPr lang="ru-RU" dirty="0" smtClean="0"/>
              <a:t>мигрантами, не </a:t>
            </a:r>
            <a:r>
              <a:rPr lang="ru-RU" dirty="0"/>
              <a:t>говорят по-русски)</a:t>
            </a:r>
          </a:p>
        </p:txBody>
      </p:sp>
    </p:spTree>
    <p:extLst>
      <p:ext uri="{BB962C8B-B14F-4D97-AF65-F5344CB8AC3E}">
        <p14:creationId xmlns:p14="http://schemas.microsoft.com/office/powerpoint/2010/main" val="786800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5" y="4372168"/>
            <a:ext cx="7118176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 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6416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 smtClean="0"/>
              <a:t>Сравнима ли ситуация в России и во Франции?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В России рано говорить о «втором поколении»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Мигранты стали частью российского общества (многие приобрели гражданство)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Не участия выходцев из </a:t>
            </a:r>
            <a:r>
              <a:rPr lang="ru-RU" dirty="0" err="1" smtClean="0"/>
              <a:t>мигрантской</a:t>
            </a:r>
            <a:r>
              <a:rPr lang="ru-RU" dirty="0" smtClean="0"/>
              <a:t> среды в общественной и политической жизни страны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Складывающаяся </a:t>
            </a:r>
            <a:r>
              <a:rPr lang="ru-RU" dirty="0" err="1" smtClean="0"/>
              <a:t>антимигрантская</a:t>
            </a:r>
            <a:r>
              <a:rPr lang="ru-RU" dirty="0" smtClean="0"/>
              <a:t> риторика вне зависимости от политических взглядов (пример – выборы 2013)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1141598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12786</TotalTime>
  <Words>543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Апрельская конференция НИУ ВШЭ  Круглый стол  «Нетерпимость и толерантность в современном российском обществе»    Отношение к мигрантам в России и Европе</vt:lpstr>
      <vt:lpstr>Темы для обсуждения</vt:lpstr>
      <vt:lpstr>Тема миграции во Франции</vt:lpstr>
      <vt:lpstr>Обсуждение темы миграции в социальных науках</vt:lpstr>
      <vt:lpstr>Появление новых понятий и дискуссий вокруг темы миграции</vt:lpstr>
      <vt:lpstr>Восприятие мигрантов в России</vt:lpstr>
      <vt:lpstr>Россия - лучше говорить – и они уедут?</vt:lpstr>
      <vt:lpstr>Россия не Европа  или мы не хотим «как у них»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User</cp:lastModifiedBy>
  <cp:revision>141</cp:revision>
  <dcterms:created xsi:type="dcterms:W3CDTF">2013-06-16T07:35:59Z</dcterms:created>
  <dcterms:modified xsi:type="dcterms:W3CDTF">2015-04-09T09:21:15Z</dcterms:modified>
</cp:coreProperties>
</file>